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7" r:id="rId5"/>
    <p:sldId id="266" r:id="rId6"/>
    <p:sldId id="265" r:id="rId7"/>
    <p:sldId id="264" r:id="rId8"/>
    <p:sldId id="263" r:id="rId9"/>
    <p:sldId id="262" r:id="rId10"/>
    <p:sldId id="261" r:id="rId11"/>
    <p:sldId id="259" r:id="rId12"/>
    <p:sldId id="258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03" autoAdjust="0"/>
    <p:restoredTop sz="94660"/>
  </p:normalViewPr>
  <p:slideViewPr>
    <p:cSldViewPr snapToGrid="0">
      <p:cViewPr varScale="1">
        <p:scale>
          <a:sx n="92" d="100"/>
          <a:sy n="92" d="100"/>
        </p:scale>
        <p:origin x="90" y="3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90843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2999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0279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2" y="0"/>
            <a:ext cx="90783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49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2" y="0"/>
            <a:ext cx="90783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16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1" y="0"/>
            <a:ext cx="90774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77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2" y="0"/>
            <a:ext cx="90783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43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1" y="0"/>
            <a:ext cx="90774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16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0"/>
    </mc:Choice>
    <mc:Fallback>
      <p:transition spd="slow" advClick="0" advTm="60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2" y="0"/>
            <a:ext cx="90783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28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1" y="0"/>
            <a:ext cx="90774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04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2" y="0"/>
            <a:ext cx="90783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11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1" y="0"/>
            <a:ext cx="90774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26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90000"/>
    </mc:Choice>
    <mc:Fallback>
      <p:transition spd="slow" advClick="0" advTm="9000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2" y="0"/>
            <a:ext cx="90783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02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1" y="0"/>
            <a:ext cx="90774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95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1" y="0"/>
            <a:ext cx="90774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133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2" y="0"/>
            <a:ext cx="90783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00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1" y="0"/>
            <a:ext cx="90774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575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90000"/>
    </mc:Choice>
    <mc:Fallback>
      <p:transition spd="slow" advClick="0" advTm="9000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2" y="0"/>
            <a:ext cx="90783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86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1" y="0"/>
            <a:ext cx="90774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37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84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1" y="0"/>
            <a:ext cx="90774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013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90000"/>
    </mc:Choice>
    <mc:Fallback>
      <p:transition spd="slow" advClick="0" advTm="9000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2" y="0"/>
            <a:ext cx="90783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28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1" y="0"/>
            <a:ext cx="90774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78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1" y="0"/>
            <a:ext cx="90774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88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1" y="0"/>
            <a:ext cx="90774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95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2" y="0"/>
            <a:ext cx="90783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93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1" y="0"/>
            <a:ext cx="90774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4620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0"/>
    </mc:Choice>
    <mc:Fallback>
      <p:transition spd="slow" advClick="0" advTm="30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2" y="0"/>
            <a:ext cx="90783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32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1" y="0"/>
            <a:ext cx="90774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93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1" y="0"/>
            <a:ext cx="90774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00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1" y="0"/>
            <a:ext cx="90774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271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60000"/>
    </mc:Choice>
    <mc:Fallback>
      <p:transition spd="slow" advClick="0" advTm="60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</TotalTime>
  <Words>0</Words>
  <Application>Microsoft Office PowerPoint</Application>
  <PresentationFormat>画面に合わせる (4:3)</PresentationFormat>
  <Paragraphs>0</Paragraphs>
  <Slides>28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28</vt:i4>
      </vt:variant>
    </vt:vector>
  </HeadingPairs>
  <TitlesOfParts>
    <vt:vector size="30" baseType="lpstr"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鈴木悟</dc:creator>
  <cp:lastModifiedBy>鈴木悟</cp:lastModifiedBy>
  <cp:revision>7</cp:revision>
  <dcterms:created xsi:type="dcterms:W3CDTF">2022-06-15T00:27:23Z</dcterms:created>
  <dcterms:modified xsi:type="dcterms:W3CDTF">2022-06-15T01:39:03Z</dcterms:modified>
</cp:coreProperties>
</file>